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513"/>
    <p:restoredTop sz="94690"/>
  </p:normalViewPr>
  <p:slideViewPr>
    <p:cSldViewPr>
      <p:cViewPr varScale="1">
        <p:scale>
          <a:sx n="91" d="100"/>
          <a:sy n="91" d="100"/>
        </p:scale>
        <p:origin x="827" y="48"/>
      </p:cViewPr>
      <p:guideLst>
        <p:guide orient="horz" pos="2160"/>
        <p:guide pos="312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3AA21249-0483-A22E-B88E-9E6379803BB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2B043C30-7D77-3588-2067-CCA7B1C17C8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DE" altLang="en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41378C07-968E-E7E7-15A9-E1706BBF7F0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95325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B70246B6-5A77-6068-52E1-BA487DA4DD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DE" altLang="en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FFFD-7E87-0144-A87C-52689D6864D9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364309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1AD-3740-4044-8323-B8581352C4AB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86080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B785-8D43-184C-AC31-A75BCC0E35A9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126717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57D3-B29A-A547-9953-0AF28D5C2CB7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411520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3E8A-AA0F-4242-BEAD-22CC26EE95CA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200992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C4A3-088A-C041-AD46-D7846637C681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415106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A08A-0302-594A-95CE-0B48679A7DA8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20114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B45A-BEF3-164D-A44C-00DD0AAECEBE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153332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80C2-F091-C447-B91E-43234E37274F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114912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20F9-B9F0-A648-9564-2A236C39A395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234559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4439-590D-5A4E-A3F8-2AE490E1AA6C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422870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DE313-C120-B944-A116-A874E13092D0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248871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3A8309F5-AA98-15AB-1A8D-CE1CC29CF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101600"/>
            <a:ext cx="8458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DE" sz="2800" b="1" dirty="0">
                <a:solidFill>
                  <a:schemeClr val="accent1"/>
                </a:solidFill>
                <a:ea typeface="新細明體" panose="02020500000000000000" pitchFamily="18" charset="-120"/>
              </a:rPr>
              <a:t>Paper Title in One or </a:t>
            </a:r>
            <a:br>
              <a:rPr lang="en-US" altLang="en-DE" sz="2800" b="1" dirty="0">
                <a:solidFill>
                  <a:schemeClr val="accent1"/>
                </a:solidFill>
                <a:ea typeface="新細明體" panose="02020500000000000000" pitchFamily="18" charset="-120"/>
              </a:rPr>
            </a:br>
            <a:r>
              <a:rPr lang="en-US" altLang="en-DE" sz="2800" b="1" dirty="0">
                <a:solidFill>
                  <a:schemeClr val="accent1"/>
                </a:solidFill>
                <a:ea typeface="新細明體" panose="02020500000000000000" pitchFamily="18" charset="-120"/>
              </a:rPr>
              <a:t>Two Lines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A25E4E23-2333-68F9-8EE1-38B07769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09" y="3068960"/>
            <a:ext cx="5638800" cy="336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95263" indent="-195263"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DE" sz="2000" dirty="0">
                <a:ea typeface="新細明體" panose="02020500000000000000" pitchFamily="18" charset="-120"/>
              </a:rPr>
              <a:t>Digest must be prepared and submitted in </a:t>
            </a:r>
            <a:r>
              <a:rPr lang="en-US" altLang="en-DE" sz="2000" b="1" dirty="0">
                <a:ea typeface="新細明體" panose="02020500000000000000" pitchFamily="18" charset="-120"/>
              </a:rPr>
              <a:t>MS PowerPoint</a:t>
            </a:r>
            <a:r>
              <a:rPr lang="en-US" altLang="en-DE" sz="2000" dirty="0">
                <a:ea typeface="新細明體" panose="02020500000000000000" pitchFamily="18" charset="-120"/>
              </a:rPr>
              <a:t> (no other file format accepted)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DE" sz="2000" dirty="0">
                <a:ea typeface="新細明體" panose="02020500000000000000" pitchFamily="18" charset="-120"/>
              </a:rPr>
              <a:t>Use Arial 28pt font in bold face for the title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DE" sz="2000" dirty="0">
                <a:ea typeface="新細明體" panose="02020500000000000000" pitchFamily="18" charset="-120"/>
              </a:rPr>
              <a:t>Use Arial 20pt font bold for the author names  and Arial 18pt font their </a:t>
            </a:r>
            <a:r>
              <a:rPr lang="en-US" altLang="en-DE" sz="2000" b="1" i="1" dirty="0">
                <a:ea typeface="新細明體" panose="02020500000000000000" pitchFamily="18" charset="-120"/>
              </a:rPr>
              <a:t>brief</a:t>
            </a:r>
            <a:r>
              <a:rPr lang="en-US" altLang="en-DE" sz="2000" dirty="0">
                <a:ea typeface="新細明體" panose="02020500000000000000" pitchFamily="18" charset="-120"/>
              </a:rPr>
              <a:t> affiliations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DE" sz="2000" dirty="0">
                <a:ea typeface="新細明體" panose="02020500000000000000" pitchFamily="18" charset="-120"/>
              </a:rPr>
              <a:t>3 or 4 bullet points (limit each to </a:t>
            </a:r>
            <a:r>
              <a:rPr lang="en-US" altLang="en-DE" sz="2000" b="1" i="1" dirty="0">
                <a:ea typeface="新細明體" panose="02020500000000000000" pitchFamily="18" charset="-120"/>
              </a:rPr>
              <a:t>less than 15</a:t>
            </a:r>
            <a:r>
              <a:rPr lang="en-US" altLang="en-DE" sz="2000" dirty="0">
                <a:ea typeface="新細明體" panose="02020500000000000000" pitchFamily="18" charset="-120"/>
              </a:rPr>
              <a:t> words in Arial 20pt font)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DE" sz="2000" dirty="0"/>
              <a:t>Please do not change the template.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38FAC73-66E0-9949-6B1D-5811EEBDC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81" y="1141667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AU" altLang="en-DE" sz="2000" b="1" dirty="0">
                <a:ea typeface="新細明體" panose="02020500000000000000" pitchFamily="18" charset="-120"/>
              </a:rPr>
              <a:t>FirstName Last Name, … and FirstName </a:t>
            </a:r>
            <a:r>
              <a:rPr lang="en-AU" altLang="en-DE" sz="2000" b="1" dirty="0" err="1">
                <a:ea typeface="新細明體" panose="02020500000000000000" pitchFamily="18" charset="-120"/>
              </a:rPr>
              <a:t>LastName</a:t>
            </a:r>
            <a:endParaRPr lang="en-AU" altLang="en-DE" sz="2000" b="1" dirty="0">
              <a:ea typeface="新細明體" panose="02020500000000000000" pitchFamily="18" charset="-120"/>
            </a:endParaRPr>
          </a:p>
          <a:p>
            <a:pPr algn="ctr">
              <a:buClrTx/>
              <a:buFontTx/>
              <a:buNone/>
            </a:pPr>
            <a:r>
              <a:rPr lang="es-ES" altLang="en-DE" sz="1800" dirty="0" err="1">
                <a:ea typeface="新細明體" panose="02020500000000000000" pitchFamily="18" charset="-120"/>
              </a:rPr>
              <a:t>Department</a:t>
            </a:r>
            <a:r>
              <a:rPr lang="es-ES" altLang="en-DE" sz="1800" dirty="0">
                <a:ea typeface="新細明體" panose="02020500000000000000" pitchFamily="18" charset="-120"/>
              </a:rPr>
              <a:t> </a:t>
            </a:r>
            <a:r>
              <a:rPr lang="es-ES" altLang="en-DE" sz="1800" dirty="0" err="1">
                <a:ea typeface="新細明體" panose="02020500000000000000" pitchFamily="18" charset="-120"/>
              </a:rPr>
              <a:t>Name</a:t>
            </a:r>
            <a:r>
              <a:rPr lang="es-ES" altLang="en-DE" sz="1800" dirty="0">
                <a:ea typeface="新細明體" panose="02020500000000000000" pitchFamily="18" charset="-120"/>
              </a:rPr>
              <a:t>, University </a:t>
            </a:r>
            <a:r>
              <a:rPr lang="es-ES" altLang="en-DE" sz="1800" dirty="0" err="1">
                <a:ea typeface="新細明體" panose="02020500000000000000" pitchFamily="18" charset="-120"/>
              </a:rPr>
              <a:t>Name</a:t>
            </a:r>
            <a:r>
              <a:rPr lang="es-ES" altLang="en-DE" sz="1800" dirty="0">
                <a:ea typeface="新細明體" panose="02020500000000000000" pitchFamily="18" charset="-120"/>
              </a:rPr>
              <a:t>,</a:t>
            </a:r>
            <a:r>
              <a:rPr lang="en-US" altLang="en-DE" sz="1800" dirty="0">
                <a:ea typeface="新細明體" panose="02020500000000000000" pitchFamily="18" charset="-120"/>
              </a:rPr>
              <a:t> Country</a:t>
            </a:r>
          </a:p>
          <a:p>
            <a:pPr algn="ctr">
              <a:buClrTx/>
              <a:buFontTx/>
              <a:buNone/>
            </a:pPr>
            <a:r>
              <a:rPr lang="en-AU" altLang="en-DE" sz="2000" b="1" dirty="0">
                <a:ea typeface="新細明體" panose="02020500000000000000" pitchFamily="18" charset="-120"/>
              </a:rPr>
              <a:t>FirstName Last Name, …</a:t>
            </a:r>
            <a:r>
              <a:rPr lang="es-ES" altLang="en-DE" sz="2000" b="1" dirty="0">
                <a:ea typeface="新細明體" panose="02020500000000000000" pitchFamily="18" charset="-120"/>
              </a:rPr>
              <a:t> </a:t>
            </a:r>
            <a:br>
              <a:rPr lang="es-ES" altLang="en-DE" sz="2000" dirty="0">
                <a:ea typeface="新細明體" panose="02020500000000000000" pitchFamily="18" charset="-120"/>
              </a:rPr>
            </a:br>
            <a:r>
              <a:rPr lang="es-ES" altLang="en-DE" sz="2000" dirty="0">
                <a:ea typeface="新細明體" panose="02020500000000000000" pitchFamily="18" charset="-120"/>
              </a:rPr>
              <a:t> </a:t>
            </a:r>
            <a:r>
              <a:rPr lang="es-ES" altLang="en-DE" sz="1800" dirty="0" err="1">
                <a:ea typeface="新細明體" panose="02020500000000000000" pitchFamily="18" charset="-120"/>
              </a:rPr>
              <a:t>Department</a:t>
            </a:r>
            <a:r>
              <a:rPr lang="es-ES" altLang="en-DE" sz="1800" dirty="0">
                <a:ea typeface="新細明體" panose="02020500000000000000" pitchFamily="18" charset="-120"/>
              </a:rPr>
              <a:t> </a:t>
            </a:r>
            <a:r>
              <a:rPr lang="es-ES" altLang="en-DE" sz="1800" dirty="0" err="1">
                <a:ea typeface="新細明體" panose="02020500000000000000" pitchFamily="18" charset="-120"/>
              </a:rPr>
              <a:t>Name</a:t>
            </a:r>
            <a:r>
              <a:rPr lang="es-ES" altLang="en-DE" sz="1800" dirty="0">
                <a:ea typeface="新細明體" panose="02020500000000000000" pitchFamily="18" charset="-120"/>
              </a:rPr>
              <a:t>, University </a:t>
            </a:r>
            <a:r>
              <a:rPr lang="es-ES" altLang="en-DE" sz="1800" dirty="0" err="1">
                <a:ea typeface="新細明體" panose="02020500000000000000" pitchFamily="18" charset="-120"/>
              </a:rPr>
              <a:t>Name</a:t>
            </a:r>
            <a:r>
              <a:rPr lang="es-ES" altLang="en-DE" sz="1800" dirty="0">
                <a:ea typeface="新細明體" panose="02020500000000000000" pitchFamily="18" charset="-120"/>
              </a:rPr>
              <a:t>,</a:t>
            </a:r>
            <a:r>
              <a:rPr lang="en-US" altLang="en-DE" sz="1800" dirty="0">
                <a:ea typeface="新細明體" panose="02020500000000000000" pitchFamily="18" charset="-120"/>
              </a:rPr>
              <a:t> Country</a:t>
            </a:r>
            <a:endParaRPr lang="en-US" altLang="en-DE" sz="2000" dirty="0">
              <a:ea typeface="新細明體" panose="02020500000000000000" pitchFamily="18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44EC1C-5982-FDDC-51DF-D61849A94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94" y="2852936"/>
            <a:ext cx="3099287" cy="3062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EABCF7-3562-DF95-6AAB-8DC5880907E0}"/>
              </a:ext>
            </a:extLst>
          </p:cNvPr>
          <p:cNvSpPr txBox="1"/>
          <p:nvPr/>
        </p:nvSpPr>
        <p:spPr>
          <a:xfrm>
            <a:off x="6728726" y="4149080"/>
            <a:ext cx="24416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FR" dirty="0">
                <a:latin typeface="Arial" panose="020B0604020202020204" pitchFamily="34" charset="0"/>
                <a:cs typeface="Arial" panose="020B0604020202020204" pitchFamily="34" charset="0"/>
              </a:rPr>
              <a:t>lace your figure here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109</Words>
  <Application>Microsoft Office PowerPoint</Application>
  <PresentationFormat>A4 Paper (210x297 mm)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新細明體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IROS2013 Digest Template</dc:title>
  <dc:subject/>
  <dc:creator>Atsushi Yamashita</dc:creator>
  <cp:keywords/>
  <dc:description/>
  <cp:lastModifiedBy>Asfour, Tamim (IAR)</cp:lastModifiedBy>
  <cp:revision>31</cp:revision>
  <cp:lastPrinted>1601-01-01T00:00:00Z</cp:lastPrinted>
  <dcterms:created xsi:type="dcterms:W3CDTF">2009-01-23T15:55:01Z</dcterms:created>
  <dcterms:modified xsi:type="dcterms:W3CDTF">2024-09-14T14:44:19Z</dcterms:modified>
</cp:coreProperties>
</file>